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258" r:id="rId16"/>
    <p:sldId id="261" r:id="rId17"/>
    <p:sldId id="262" r:id="rId18"/>
    <p:sldId id="264" r:id="rId19"/>
    <p:sldId id="266" r:id="rId20"/>
    <p:sldId id="267" r:id="rId21"/>
    <p:sldId id="256" r:id="rId22"/>
    <p:sldId id="268" r:id="rId23"/>
    <p:sldId id="265" r:id="rId24"/>
    <p:sldId id="259" r:id="rId25"/>
    <p:sldId id="26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8" r:id="rId41"/>
    <p:sldId id="297" r:id="rId42"/>
    <p:sldId id="299" r:id="rId43"/>
    <p:sldId id="300" r:id="rId44"/>
    <p:sldId id="301" r:id="rId45"/>
    <p:sldId id="302" r:id="rId46"/>
    <p:sldId id="296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11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1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3112-CFBD-424A-8E97-4A59A728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0F73F-321F-489B-9058-33E744ED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FC58-61A8-4919-A236-B151ED73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69C5-0574-4514-BC67-6291019C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185B-C026-4AFB-AB6B-3D497C89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6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2CDF-18AE-4AE1-8274-ED2752EC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9756-D140-4ED8-94F6-05A6D7E6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6225-E1DF-4C5C-8F9D-61F10E8F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1967-16EE-4640-A81E-2B7068BD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2ECB-5179-43AD-A9B2-40640B6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51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059D-E056-48DF-9915-9C5BD198B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BA212-3C82-41D2-9E3E-BAEE420E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CFCF-E0A7-4261-BDE0-D7076BC1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76FE-8CE8-4946-A359-8114B7C8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A8CD-36A4-46D6-9642-4A5D182F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529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53C-6E4D-4E8A-B709-8338BBB8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4E2-87F8-4F03-B5EE-BA89ABFF7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F0D70-C011-46CF-8AEC-F5543428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1493-4596-416E-9632-34B76948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96E2-175D-4936-B3F8-E0573EA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16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FB8-6C7B-481F-8B22-3B361674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50F8-BF5B-4EE8-9EE3-646391C24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CB71-760D-4F1D-940B-23D94E9E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34A6-79BB-47BD-9F8D-C3905274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7462-0A27-4F05-8398-ED63E8C1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757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5838-35BE-43C1-AD2B-130C733D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87C4-CB52-48DE-8983-575DF149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C313A-F0B9-4D7F-A5C9-D12106C4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B0210-F978-416B-B90E-42BEC275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558A-6F40-4C22-BCFD-E003CF54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B0839-6EED-4D9C-B909-A355E415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6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BA7C-3AF6-4D3F-AA41-4C62D74E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B6D8D-5D01-4F9D-9B24-C480C7BB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F039-4FD5-4D0F-A4BC-2580B75E8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AC985-72AF-417D-AA75-602489BA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EFEC-922E-481C-8271-8078ECB7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0B407-C973-4AC4-84CE-2508165E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54DA6-E16F-4436-947D-605AF3AB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C8C9-9083-49F5-81E0-DD608A6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202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F58-D9F2-4925-9B11-C6B6F05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D4CC6-4A47-4ECF-ADA7-8AC744BE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C6B89-13F3-4FE9-80FC-CA2C65AC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C7DC1-2046-4BD8-9025-1FFE939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395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61AD4-93C7-4EFF-A51E-72B9BFA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EBC9B-854D-4B8E-92B4-3FF8D5DE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A684-FF05-462D-AC88-BF3F895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66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DCAF-943F-4EC2-AEF3-CECF9D55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C8FB-293B-4DEB-8EC6-62449AA2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78DE-DC4F-4467-B4DA-75DC23FC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EDFB-2F41-4643-834D-9F82C8ED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27C3-43AA-42CD-B9D5-A7DB03DA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B10B-62AF-4CF7-8D6D-EAD6241A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79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F726-6518-413E-9BA8-09058B8B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4F20D-8B9D-4F86-B36A-672346CE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1EE2-73B5-40AF-ADCC-116BF8A7B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224E7-1F57-44E9-8EAF-EFEFE5C9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170D-CDB5-42DA-983C-4E0F4ADB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B9A0-B656-4D89-AE3C-095B02BE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06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65270-39FC-497C-A031-0988912C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A8C8-942D-44E2-920C-3183CA35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977B-ED43-4BA6-A1FC-6D01BBB6A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83C1-A97E-4EA9-9354-5D7060D0EF5F}" type="datetimeFigureOut">
              <a:rPr lang="hr-HR" smtClean="0"/>
              <a:t>8.6.2021.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585B-75EC-438F-8024-E3212F5B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50C3-56C5-48CD-A1A8-DCC39CAF0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08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2098-AE1D-4183-A746-ADD5AA5A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2B5-143D-4DBC-8B84-1FBD8805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B963E-14B4-49E6-8269-3F27280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F73-517C-41D4-971C-CE6963DD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D68C-7779-408B-8D2F-67E4455F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F6053-A23C-42A3-B607-110777FC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A87-85C6-4E13-ABF8-818972E3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0DE2-DA93-4DB4-AD30-7246A14A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49196-CAFA-48EE-B2B2-8F1E2AFD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E40A-2BF3-4ACE-9801-F1026993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BD83-FEC1-435E-9229-C1298DA6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8ED32-100B-4C84-89A6-ED6FCFBA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6C32-E70D-423A-A8E0-8AADA36F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D1DF-FFCE-471A-B171-038DF71F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64DF5-31A8-456F-9338-5AB9AE4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7D90-C4CC-4396-90D2-40E2A336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9039-2942-4DC2-87DD-5B204471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B5E6-94BB-4EE0-905C-42D534DA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AA99-5612-4357-ACA2-C9954E68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9110-65B5-478F-9736-DDA21946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A4EFB-D85D-46D8-84D3-AFC4D53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970E-52CF-4CEA-A48B-4C6CD16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C7A-3DEA-4AD3-A222-7B8105AD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1DE6-7C1F-4FBB-955F-E04F6C3C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E73-7A9F-4988-9EB2-224DCFFD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3A5-5449-4F67-BCE3-3A6BD776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C148E-B30F-40C3-8D55-F3C23B74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12-B864-421A-9370-0E334775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BB4-1741-4CA3-811F-6FAF7F3A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00AD1-5B90-49CB-83FC-97D67032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C2CB-8387-4C4B-9FF4-1498B8F0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70EC-4190-4DFD-8AA5-FDE7BDE9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6BC4-131D-4E84-A5D0-B466FC8C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CB6A-DFC7-40D7-B6EE-7BBFB7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BE50-3317-4A43-9ABA-5C9A8ABA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E56F-6F4B-4518-A16C-BDE629CF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F464-9B8A-4070-B120-142DB24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C153-76E9-4314-9128-F2FE0573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24652-9B22-44B4-89DE-EE136350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BAF-27A0-433A-A2C5-3056CA473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3CB0-4F9D-4BEC-A30A-A5047B32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B89C-23AF-4CB7-8136-1B089E9A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626-BD5C-4D95-8786-2369DED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F27-B6E1-42FF-8F86-20B009B3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5B045-DB60-4749-A31C-17B11B1E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DD6-54ED-4B94-B8CC-D33C4D77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2B89-6763-4B81-94E4-5A31DE21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2A5D-EB62-477A-91E6-63F11839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F868-F4ED-4F72-847C-6331905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DCC-A57B-4B45-9C50-B52B6175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08187-A491-455D-95C3-473FFC80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F737-D6DD-45C2-A0D4-697E508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4D01-E3C0-4EC5-B1FC-3FFD50F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BFC1-A0E1-4E77-B034-15AA3C36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0524-B0AD-4991-9086-193B28C1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1BF-7CA8-4247-BB1B-FF40639D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8714A-E3BD-47FE-90B8-A79072B5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B10-6B19-4B6B-B0F3-5B9123E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C753-3974-4996-B322-2B4433E2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93FD-8B06-4220-AA25-640DD43B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80E5-DE9A-4808-8492-B02E289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9FCF-7665-4CD9-9982-EB2DECD4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F0C46-6745-4E70-9956-D3B64663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F356-9CAE-4BF7-9C82-C09C10D5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755B-A5CA-42E5-9195-83F6B720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7488C-ECDB-4505-96D7-32295D16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A37-119F-4634-BA0C-79D74A8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CD43-AE9C-4BB4-8E6F-20B3BBA5A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1D7B-2A92-412A-9423-49192245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225C-4978-4112-8A65-C3D7416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A66F-7878-409E-900F-73463F20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2A31-FD4F-46D7-8B7B-8270020F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4093-E63B-48E6-B4B3-C6B9942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E5DA-214D-4EEF-9551-34B037E7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AA04D-2153-49CC-9E0E-0732DA6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CB8D-8026-416E-BB2A-8F0AB30E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404-940C-4665-BF43-1F10558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5B678-BC29-44B1-BC31-B832227A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69D-6954-4A54-80EB-3A9E5950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661A-FC0F-444C-9008-87FDE0A8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09ECE-D4A1-4545-A580-7C7B385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8F1D-410D-49C1-8F25-F64FE50B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24A3-ACB9-473B-B98D-F7D8754D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B633-2F46-4B1A-924C-75436E85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1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ADF-A365-473F-A09A-BFEC7048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1A27-0946-4AEB-B59B-C0EDA591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97729-A1AF-48F9-B1F3-5CC1587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BA95-483E-447E-9E36-94935F34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5D4D-47E3-4BE3-B3F3-CBA791C0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E244-9B50-48A2-B3D1-4D09670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4D3A-291B-4E25-82D5-2ADE826D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56D7-A558-4E74-9126-EEB81520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8DAF-C1FA-4E58-8010-9EDC648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66F42-5E90-44FF-BBA8-49AD34FA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40B-3B0F-408A-9687-BCA7449C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4C8E-3611-4E86-93C0-890E3CF2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ABB97-998B-4239-A9D2-52322A07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56E-90F0-4E0E-8BB5-A4127C99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574C-9272-40D3-9E10-46E8B0AD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03E7-3AD6-4834-86F8-C400E3EA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AD2B-EB26-42A1-9E68-72213ACA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D81E-F9C1-4466-8EE4-632540BF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57CC4-6A6A-4B6B-AFF5-D6A53F53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0EBC6-11FC-4B0C-B9D6-70F64100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0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CC19-EB48-48DD-8553-C831F64D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AEA1-53CD-4D37-A8C2-E1471DD3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0F469-966C-4298-A349-658C2BC3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71A-A294-48FA-8A05-9714260A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1F26-A7BD-4858-BD34-EC37E2D6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AFD2-245E-4894-A0DE-F168501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4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3CDD-6D6F-425C-9C18-98A5067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3C17-0037-48C0-A75F-862B8443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A0B7B-3A0D-43DA-B384-D1344EB1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8F0F-0952-400D-811E-E61FBAFD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9104-BC2D-4ED5-A3D8-51E4946A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FAF7-2AAA-454B-8786-6411DFDD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0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1BFD-1C24-4199-B458-CBEC6FA3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57A9-4EBF-4193-AD16-6122EAF8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34568-A648-4B71-A511-CF8EA29D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E37A-2258-41AA-8F1B-4804B20F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7F44-414C-4200-A7CF-F519A6F5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1424-9A50-4119-AC1D-F064D51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E2E6-2469-4D90-9250-8C71B1AB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B3BE-7E94-4262-A08C-2E2FF37F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8EFD-FC71-460A-9B7E-1AEEE5AF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F925-995A-4721-9520-47A27CD5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385E-5FE7-4E70-B470-E7E8C106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898D-47C9-476D-A931-84B1DC74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0EE2-C7B8-4B33-A0A3-B7E4EC2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7C72-9849-4DC0-A2E3-37EAD1CCB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91E9-B1EC-4050-9F6A-5FE01892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4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5F44-0971-4988-B76C-3430146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D1AE-FA84-4C84-A485-60FF11E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E210-F26E-40F2-B0BA-9B8CD913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0B7-2A3D-4EFD-AB56-9CCFF63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83B2-81B3-4B66-9C04-26DB3878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CF1D8-F4B6-47AF-9EC2-31FE8FE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8DCF-1C19-42BF-A35B-3D3E818F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245A-71D4-403B-A771-BC92F3BF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72CC9-A146-48A0-8AE1-926269E6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15AE-80D9-49E7-9EE2-39DAA5B2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613C-A8C9-4C1A-8C4F-E8927662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AE27-7031-4496-AE92-D73B8B3C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7C06-77D0-4216-A1A4-F20655CB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6181-6332-4FE2-A0BE-F634141C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53E6-1177-4AAC-A23A-376CC4E1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5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C8A7-FAAA-4606-82D7-F818290D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D0ED-1CD3-413E-B2DA-8807036A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06190-AE46-46B8-A939-E48A70B7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ADAC-115F-4ABF-96C0-66C39E2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E83F-3B6E-4689-A32F-2BCB2C9D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94253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915-60A6-44FC-AC98-4DA30A21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1CE0-82EA-428B-BDC4-53301B91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25891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0F98-051D-41BE-9283-EF9EE537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98BD-0F4B-4920-8427-8223F0FE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09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9082-7A99-454A-995C-FB59AD48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7ECE-933B-4558-898B-AA1D4144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315A5-BB02-469C-B536-8CB7CE2C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0D93-2958-4EE4-BE5B-5306AF18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76B4-05CF-4485-8BB8-8FBBCEED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1372-C3C6-452B-95B2-A24A3605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4A69-F7CE-4A85-B764-F50E4AEE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F3A6-1F48-4B5C-A8DC-A924BF9E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322B-CE34-4914-91F4-A86DBF4B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0A2C-BC8E-481E-9B6A-5E9FEC8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C679-2CF0-48C7-81D0-EA242A37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64A0-AB59-400E-91F1-74F22F3F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15</cp:revision>
  <dcterms:created xsi:type="dcterms:W3CDTF">2021-06-08T12:12:18Z</dcterms:created>
  <dcterms:modified xsi:type="dcterms:W3CDTF">2021-06-09T14:04:59Z</dcterms:modified>
</cp:coreProperties>
</file>